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handoutMasterIdLst>
    <p:handoutMasterId r:id="rId6"/>
  </p:handoutMasterIdLst>
  <p:sldIdLst>
    <p:sldId id="257" r:id="rId2"/>
    <p:sldId id="266" r:id="rId3"/>
    <p:sldId id="263" r:id="rId4"/>
    <p:sldId id="262" r:id="rId5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B61E3AF-0105-46CA-A667-DE94E5241747}" type="datetimeFigureOut">
              <a:rPr lang="en-US" smtClean="0"/>
              <a:t>4/28/2014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A82D152-0EED-4617-B226-600458D57E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534112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69C63B00-C8E8-4B86-97C5-00DDA2F6A5E6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6151" name="Rectangle 7"/>
          <p:cNvSpPr>
            <a:spLocks noChangeArrowheads="1"/>
          </p:cNvSpPr>
          <p:nvPr/>
        </p:nvSpPr>
        <p:spPr bwMode="auto">
          <a:xfrm>
            <a:off x="203200" y="965200"/>
            <a:ext cx="3175" cy="80963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52" name="Rectangle 8"/>
          <p:cNvSpPr>
            <a:spLocks noChangeArrowheads="1"/>
          </p:cNvSpPr>
          <p:nvPr/>
        </p:nvSpPr>
        <p:spPr bwMode="auto">
          <a:xfrm>
            <a:off x="206375" y="1809750"/>
            <a:ext cx="58738" cy="317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53" name="Rectangle 9"/>
          <p:cNvSpPr>
            <a:spLocks noChangeArrowheads="1"/>
          </p:cNvSpPr>
          <p:nvPr/>
        </p:nvSpPr>
        <p:spPr bwMode="auto">
          <a:xfrm>
            <a:off x="127000" y="5270500"/>
            <a:ext cx="3175" cy="5873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6154" name="Picture 10" descr="BORCV60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0"/>
            <a:ext cx="449263" cy="6858000"/>
          </a:xfrm>
          <a:prstGeom prst="rect">
            <a:avLst/>
          </a:prstGeom>
          <a:noFill/>
          <a:effectLst>
            <a:outerShdw dist="35921" dir="2700000" algn="ctr" rotWithShape="0">
              <a:srgbClr val="80808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705DBC1-5624-4645-86EE-7EEF9019745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822871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79F8CC-28FA-48A4-9E24-E804C53E982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843475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8598B8C-7B86-4A83-9A4B-51E4B3588CD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955655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EB2BEB5-BFC5-4B62-AC31-03F1FC79E39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987971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D1B450F-8967-40B1-8BB0-9F98FD9CD5C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23435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8E21182-4B60-4AA9-893A-5349F79ABE2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95156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416B47-7EFF-49C8-A9CD-8C6654E05AD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399504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FDBD80-D40C-4323-AA0C-A974158DFD8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833878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EA8ED1D-FA5C-40A7-B330-714921EEE3F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445164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19A2DA-F139-4B17-9571-3DD8A9818E1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412916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en-US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en-US"/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69D037AF-BE9C-4BF8-A81E-B1170C3AD391}" type="slidenum">
              <a:rPr lang="en-US" altLang="en-US"/>
              <a:pPr/>
              <a:t>‹#›</a:t>
            </a:fld>
            <a:endParaRPr lang="en-US" altLang="en-US"/>
          </a:p>
        </p:txBody>
      </p:sp>
      <p:pic>
        <p:nvPicPr>
          <p:cNvPr id="5127" name="Picture 7" descr="BORCV606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34400" y="0"/>
            <a:ext cx="449263" cy="6858000"/>
          </a:xfrm>
          <a:prstGeom prst="rect">
            <a:avLst/>
          </a:prstGeom>
          <a:noFill/>
          <a:effectLst>
            <a:outerShdw dist="35921" dir="2700000" algn="ctr" rotWithShape="0">
              <a:srgbClr val="80808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8" name="Picture 8" descr="A_DBC064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409"/>
          <a:stretch>
            <a:fillRect/>
          </a:stretch>
        </p:blipFill>
        <p:spPr bwMode="auto">
          <a:xfrm>
            <a:off x="0" y="0"/>
            <a:ext cx="2971800" cy="9953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1066800" y="228600"/>
            <a:ext cx="7772400" cy="1143000"/>
          </a:xfrm>
        </p:spPr>
        <p:txBody>
          <a:bodyPr/>
          <a:lstStyle/>
          <a:p>
            <a:r>
              <a:rPr lang="en-US" altLang="en-US" sz="4000" dirty="0">
                <a:solidFill>
                  <a:schemeClr val="accent1"/>
                </a:solidFill>
              </a:rPr>
              <a:t>Me </a:t>
            </a:r>
            <a:r>
              <a:rPr lang="en-US" altLang="en-US" sz="4000" dirty="0" err="1">
                <a:solidFill>
                  <a:schemeClr val="accent1"/>
                </a:solidFill>
              </a:rPr>
              <a:t>llamo</a:t>
            </a:r>
            <a:r>
              <a:rPr lang="en-US" altLang="en-US" sz="4000" dirty="0">
                <a:solidFill>
                  <a:schemeClr val="accent1"/>
                </a:solidFill>
              </a:rPr>
              <a:t> ________ </a:t>
            </a:r>
            <a:r>
              <a:rPr lang="en-US" altLang="en-US" sz="4000" dirty="0" err="1">
                <a:solidFill>
                  <a:schemeClr val="accent1"/>
                </a:solidFill>
              </a:rPr>
              <a:t>Clase</a:t>
            </a:r>
            <a:r>
              <a:rPr lang="en-US" altLang="en-US" sz="4000" dirty="0">
                <a:solidFill>
                  <a:schemeClr val="accent1"/>
                </a:solidFill>
              </a:rPr>
              <a:t> </a:t>
            </a:r>
            <a:r>
              <a:rPr lang="en-US" altLang="en-US" sz="4000" dirty="0" smtClean="0">
                <a:solidFill>
                  <a:schemeClr val="accent1"/>
                </a:solidFill>
              </a:rPr>
              <a:t>701</a:t>
            </a:r>
            <a:r>
              <a:rPr lang="en-US" altLang="en-US" sz="4000" dirty="0">
                <a:solidFill>
                  <a:schemeClr val="accent1"/>
                </a:solidFill>
              </a:rPr>
              <a:t/>
            </a:r>
            <a:br>
              <a:rPr lang="en-US" altLang="en-US" sz="4000" dirty="0">
                <a:solidFill>
                  <a:schemeClr val="accent1"/>
                </a:solidFill>
              </a:rPr>
            </a:br>
            <a:r>
              <a:rPr lang="en-US" altLang="en-US" sz="4000" dirty="0">
                <a:solidFill>
                  <a:schemeClr val="accent1"/>
                </a:solidFill>
              </a:rPr>
              <a:t>La </a:t>
            </a:r>
            <a:r>
              <a:rPr lang="en-US" altLang="en-US" sz="4000" dirty="0" err="1">
                <a:solidFill>
                  <a:schemeClr val="accent1"/>
                </a:solidFill>
              </a:rPr>
              <a:t>fecha</a:t>
            </a:r>
            <a:r>
              <a:rPr lang="en-US" altLang="en-US" sz="4000" dirty="0">
                <a:solidFill>
                  <a:schemeClr val="accent1"/>
                </a:solidFill>
              </a:rPr>
              <a:t> </a:t>
            </a:r>
            <a:r>
              <a:rPr lang="en-US" altLang="en-US" sz="4000" dirty="0" err="1">
                <a:solidFill>
                  <a:schemeClr val="accent1"/>
                </a:solidFill>
              </a:rPr>
              <a:t>es</a:t>
            </a:r>
            <a:r>
              <a:rPr lang="en-US" altLang="en-US" sz="4000" dirty="0">
                <a:solidFill>
                  <a:schemeClr val="accent1"/>
                </a:solidFill>
              </a:rPr>
              <a:t> el </a:t>
            </a:r>
            <a:r>
              <a:rPr lang="en-US" altLang="en-US" sz="4000" dirty="0" smtClean="0">
                <a:solidFill>
                  <a:schemeClr val="accent1"/>
                </a:solidFill>
              </a:rPr>
              <a:t>28 </a:t>
            </a:r>
            <a:r>
              <a:rPr lang="en-US" altLang="en-US" sz="4000" dirty="0">
                <a:solidFill>
                  <a:schemeClr val="accent1"/>
                </a:solidFill>
              </a:rPr>
              <a:t>de </a:t>
            </a:r>
            <a:r>
              <a:rPr lang="en-US" altLang="en-US" sz="4000" dirty="0" err="1" smtClean="0">
                <a:solidFill>
                  <a:schemeClr val="accent1"/>
                </a:solidFill>
              </a:rPr>
              <a:t>abril</a:t>
            </a:r>
            <a:r>
              <a:rPr lang="en-US" altLang="en-US" sz="4000" dirty="0" smtClean="0">
                <a:solidFill>
                  <a:schemeClr val="accent1"/>
                </a:solidFill>
              </a:rPr>
              <a:t> </a:t>
            </a:r>
            <a:r>
              <a:rPr lang="en-US" altLang="en-US" sz="4000" dirty="0">
                <a:solidFill>
                  <a:schemeClr val="accent1"/>
                </a:solidFill>
              </a:rPr>
              <a:t>del </a:t>
            </a:r>
            <a:r>
              <a:rPr lang="en-US" altLang="en-US" sz="4000" dirty="0" smtClean="0">
                <a:solidFill>
                  <a:schemeClr val="accent1"/>
                </a:solidFill>
              </a:rPr>
              <a:t>2014</a:t>
            </a:r>
            <a:endParaRPr lang="en-US" altLang="en-US" sz="4000" dirty="0">
              <a:solidFill>
                <a:schemeClr val="accent1"/>
              </a:solidFill>
            </a:endParaRP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" y="1371600"/>
            <a:ext cx="8534400" cy="4953000"/>
          </a:xfrm>
        </p:spPr>
        <p:txBody>
          <a:bodyPr/>
          <a:lstStyle/>
          <a:p>
            <a:pPr>
              <a:buFontTx/>
              <a:buNone/>
            </a:pPr>
            <a:r>
              <a:rPr lang="es-ES_tradnl" altLang="en-US" b="1" dirty="0">
                <a:solidFill>
                  <a:srgbClr val="FF0066"/>
                </a:solidFill>
              </a:rPr>
              <a:t>Propósito </a:t>
            </a:r>
            <a:r>
              <a:rPr lang="es-ES_tradnl" altLang="en-US" b="1" dirty="0" smtClean="0">
                <a:solidFill>
                  <a:srgbClr val="FF0066"/>
                </a:solidFill>
              </a:rPr>
              <a:t># </a:t>
            </a:r>
            <a:r>
              <a:rPr lang="es-ES_tradnl" altLang="en-US" b="1" dirty="0" smtClean="0">
                <a:solidFill>
                  <a:srgbClr val="FF0066"/>
                </a:solidFill>
              </a:rPr>
              <a:t>72</a:t>
            </a:r>
            <a:r>
              <a:rPr lang="es-ES_tradnl" altLang="en-US" b="1" dirty="0" smtClean="0">
                <a:solidFill>
                  <a:srgbClr val="FF0066"/>
                </a:solidFill>
              </a:rPr>
              <a:t>: </a:t>
            </a:r>
            <a:r>
              <a:rPr lang="es-ES_tradnl" altLang="en-US" dirty="0">
                <a:cs typeface="Times New Roman" pitchFamily="18" charset="0"/>
              </a:rPr>
              <a:t>¿Qué lees?</a:t>
            </a:r>
          </a:p>
          <a:p>
            <a:pPr>
              <a:buFontTx/>
              <a:buNone/>
            </a:pPr>
            <a:r>
              <a:rPr lang="es-ES_tradnl" altLang="en-US" b="1" dirty="0" smtClean="0">
                <a:solidFill>
                  <a:srgbClr val="FF0066"/>
                </a:solidFill>
                <a:cs typeface="Times New Roman" pitchFamily="18" charset="0"/>
              </a:rPr>
              <a:t>Actividad </a:t>
            </a:r>
            <a:r>
              <a:rPr lang="es-ES_tradnl" altLang="en-US" b="1" dirty="0">
                <a:solidFill>
                  <a:srgbClr val="FF0066"/>
                </a:solidFill>
                <a:cs typeface="Times New Roman" pitchFamily="18" charset="0"/>
              </a:rPr>
              <a:t>Inicial:</a:t>
            </a:r>
            <a:r>
              <a:rPr lang="es-ES_tradnl" altLang="en-US" dirty="0">
                <a:solidFill>
                  <a:srgbClr val="FF0066"/>
                </a:solidFill>
                <a:cs typeface="Times New Roman" pitchFamily="18" charset="0"/>
              </a:rPr>
              <a:t> </a:t>
            </a:r>
          </a:p>
          <a:p>
            <a:r>
              <a:rPr lang="es-ES_tradnl" altLang="en-US" dirty="0">
                <a:cs typeface="Times New Roman" pitchFamily="18" charset="0"/>
              </a:rPr>
              <a:t>Copia y </a:t>
            </a:r>
            <a:r>
              <a:rPr lang="es-ES_tradnl" altLang="en-US" dirty="0" smtClean="0">
                <a:cs typeface="Times New Roman" pitchFamily="18" charset="0"/>
              </a:rPr>
              <a:t>completa</a:t>
            </a:r>
            <a:endParaRPr lang="es-ES_tradnl" altLang="en-US" dirty="0">
              <a:cs typeface="Times New Roman" pitchFamily="18" charset="0"/>
            </a:endParaRPr>
          </a:p>
        </p:txBody>
      </p:sp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1981200" y="3124200"/>
            <a:ext cx="5334000" cy="3962400"/>
          </a:xfrm>
          <a:prstGeom prst="rect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buFontTx/>
              <a:buNone/>
            </a:pPr>
            <a:r>
              <a:rPr lang="en-US" altLang="en-US" sz="1600" b="1" dirty="0" err="1">
                <a:latin typeface="Bookman" pitchFamily="18" charset="0"/>
              </a:rPr>
              <a:t>Nombre</a:t>
            </a:r>
            <a:r>
              <a:rPr lang="en-US" altLang="en-US" sz="1600" b="1" dirty="0">
                <a:latin typeface="Bookman" pitchFamily="18" charset="0"/>
              </a:rPr>
              <a:t>:</a:t>
            </a:r>
          </a:p>
          <a:p>
            <a:pPr>
              <a:buFontTx/>
              <a:buNone/>
            </a:pPr>
            <a:r>
              <a:rPr lang="en-US" altLang="en-US" sz="1600" b="1" dirty="0">
                <a:latin typeface="Bookman" pitchFamily="18" charset="0"/>
              </a:rPr>
              <a:t>______________________________________________</a:t>
            </a:r>
          </a:p>
          <a:p>
            <a:pPr>
              <a:buFontTx/>
              <a:buNone/>
            </a:pPr>
            <a:r>
              <a:rPr lang="en-US" altLang="en-US" sz="1600" b="1" dirty="0" err="1">
                <a:latin typeface="Bookman" pitchFamily="18" charset="0"/>
              </a:rPr>
              <a:t>Calle</a:t>
            </a:r>
            <a:r>
              <a:rPr lang="en-US" altLang="en-US" sz="1600" b="1" dirty="0">
                <a:latin typeface="Bookman" pitchFamily="18" charset="0"/>
              </a:rPr>
              <a:t>/</a:t>
            </a:r>
            <a:r>
              <a:rPr lang="en-US" altLang="en-US" sz="1600" b="1" dirty="0" err="1">
                <a:latin typeface="Bookman" pitchFamily="18" charset="0"/>
              </a:rPr>
              <a:t>Avenida</a:t>
            </a:r>
            <a:endParaRPr lang="en-US" altLang="en-US" sz="1600" b="1" dirty="0">
              <a:latin typeface="Bookman" pitchFamily="18" charset="0"/>
            </a:endParaRPr>
          </a:p>
          <a:p>
            <a:pPr>
              <a:buFontTx/>
              <a:buNone/>
            </a:pPr>
            <a:r>
              <a:rPr lang="en-US" altLang="en-US" sz="1600" b="1" dirty="0">
                <a:latin typeface="Bookman" pitchFamily="18" charset="0"/>
              </a:rPr>
              <a:t>______________________________________________</a:t>
            </a:r>
          </a:p>
          <a:p>
            <a:pPr>
              <a:buFontTx/>
              <a:buNone/>
            </a:pPr>
            <a:r>
              <a:rPr lang="en-US" altLang="en-US" sz="1600" b="1" dirty="0">
                <a:latin typeface="Bookman" pitchFamily="18" charset="0"/>
              </a:rPr>
              <a:t>Pueblo/Ciudad</a:t>
            </a:r>
          </a:p>
          <a:p>
            <a:pPr>
              <a:buFontTx/>
              <a:buNone/>
            </a:pPr>
            <a:r>
              <a:rPr lang="en-US" altLang="en-US" sz="1600" b="1" dirty="0">
                <a:latin typeface="Bookman" pitchFamily="18" charset="0"/>
              </a:rPr>
              <a:t>______________________________________________</a:t>
            </a:r>
          </a:p>
          <a:p>
            <a:pPr>
              <a:buFontTx/>
              <a:buNone/>
            </a:pPr>
            <a:r>
              <a:rPr lang="en-US" altLang="en-US" sz="1600" b="1" dirty="0">
                <a:latin typeface="Bookman" pitchFamily="18" charset="0"/>
              </a:rPr>
              <a:t>Estado</a:t>
            </a:r>
          </a:p>
          <a:p>
            <a:pPr>
              <a:buFontTx/>
              <a:buNone/>
            </a:pPr>
            <a:r>
              <a:rPr lang="en-US" altLang="en-US" sz="1600" b="1" dirty="0">
                <a:latin typeface="Bookman" pitchFamily="18" charset="0"/>
              </a:rPr>
              <a:t>______________________________________________</a:t>
            </a:r>
          </a:p>
          <a:p>
            <a:pPr>
              <a:buFontTx/>
              <a:buNone/>
            </a:pPr>
            <a:r>
              <a:rPr lang="en-US" altLang="en-US" sz="1600" b="1" dirty="0" err="1">
                <a:latin typeface="Bookman" pitchFamily="18" charset="0"/>
              </a:rPr>
              <a:t>Zona</a:t>
            </a:r>
            <a:r>
              <a:rPr lang="en-US" altLang="en-US" sz="1600" b="1" dirty="0">
                <a:latin typeface="Bookman" pitchFamily="18" charset="0"/>
              </a:rPr>
              <a:t> postal</a:t>
            </a:r>
          </a:p>
          <a:p>
            <a:pPr>
              <a:buFontTx/>
              <a:buNone/>
            </a:pPr>
            <a:r>
              <a:rPr lang="en-US" altLang="en-US" sz="1600" b="1" dirty="0">
                <a:latin typeface="Bookman" pitchFamily="18" charset="0"/>
              </a:rPr>
              <a:t>______________________________________________</a:t>
            </a:r>
          </a:p>
          <a:p>
            <a:pPr>
              <a:buFontTx/>
              <a:buNone/>
            </a:pPr>
            <a:r>
              <a:rPr lang="en-US" altLang="en-US" sz="1600" b="1" dirty="0" err="1">
                <a:latin typeface="Bookman" pitchFamily="18" charset="0"/>
              </a:rPr>
              <a:t>Pais</a:t>
            </a:r>
            <a:endParaRPr lang="en-US" altLang="en-US" sz="1600" b="1" dirty="0">
              <a:latin typeface="Bookman" pitchFamily="18" charset="0"/>
            </a:endParaRPr>
          </a:p>
          <a:p>
            <a:pPr>
              <a:buFontTx/>
              <a:buNone/>
            </a:pPr>
            <a:r>
              <a:rPr lang="en-US" altLang="en-US" sz="1600" b="1" dirty="0">
                <a:latin typeface="Bookman" pitchFamily="18" charset="0"/>
              </a:rPr>
              <a:t>______________________________________________</a:t>
            </a:r>
          </a:p>
          <a:p>
            <a:pPr>
              <a:buFontTx/>
              <a:buNone/>
            </a:pPr>
            <a:r>
              <a:rPr lang="en-US" altLang="en-US" sz="1600" b="1" dirty="0">
                <a:latin typeface="Bookman" pitchFamily="18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228600"/>
            <a:ext cx="7772400" cy="1143000"/>
          </a:xfrm>
        </p:spPr>
        <p:txBody>
          <a:bodyPr/>
          <a:lstStyle/>
          <a:p>
            <a:r>
              <a:rPr lang="en-US" dirty="0" err="1" smtClean="0">
                <a:solidFill>
                  <a:srgbClr val="CC0000"/>
                </a:solidFill>
              </a:rPr>
              <a:t>Direccion</a:t>
            </a:r>
            <a:endParaRPr lang="en-US" dirty="0">
              <a:solidFill>
                <a:srgbClr val="CC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676400"/>
            <a:ext cx="8458200" cy="4114800"/>
          </a:xfrm>
        </p:spPr>
        <p:txBody>
          <a:bodyPr/>
          <a:lstStyle/>
          <a:p>
            <a:r>
              <a:rPr lang="en-US" dirty="0" err="1" smtClean="0"/>
              <a:t>Calle</a:t>
            </a:r>
            <a:r>
              <a:rPr lang="en-US" dirty="0" smtClean="0"/>
              <a:t>_____, </a:t>
            </a:r>
            <a:r>
              <a:rPr lang="en-US" dirty="0" err="1" smtClean="0"/>
              <a:t>Numero</a:t>
            </a:r>
            <a:r>
              <a:rPr lang="en-US" dirty="0" smtClean="0"/>
              <a:t> ______, </a:t>
            </a:r>
            <a:r>
              <a:rPr lang="en-US" dirty="0" err="1" smtClean="0"/>
              <a:t>Apto</a:t>
            </a:r>
            <a:r>
              <a:rPr lang="en-US" dirty="0" smtClean="0"/>
              <a:t>. _____</a:t>
            </a:r>
          </a:p>
          <a:p>
            <a:pPr marL="0" lvl="1" indent="0">
              <a:buNone/>
            </a:pPr>
            <a:r>
              <a:rPr lang="en-US" dirty="0"/>
              <a:t> </a:t>
            </a:r>
            <a:r>
              <a:rPr lang="en-US" dirty="0" smtClean="0"/>
              <a:t>                  </a:t>
            </a:r>
            <a:r>
              <a:rPr lang="en-US" i="1" dirty="0" err="1" smtClean="0"/>
              <a:t>Calle</a:t>
            </a:r>
            <a:r>
              <a:rPr lang="en-US" i="1" dirty="0" smtClean="0"/>
              <a:t> </a:t>
            </a:r>
            <a:r>
              <a:rPr lang="en-US" i="1" u="sng" dirty="0"/>
              <a:t>81,</a:t>
            </a:r>
            <a:r>
              <a:rPr lang="en-US" i="1" dirty="0"/>
              <a:t> nº </a:t>
            </a:r>
            <a:r>
              <a:rPr lang="en-US" i="1" u="sng" dirty="0"/>
              <a:t>35-59</a:t>
            </a:r>
            <a:r>
              <a:rPr lang="en-US" i="1" dirty="0"/>
              <a:t>, </a:t>
            </a:r>
            <a:r>
              <a:rPr lang="en-US" i="1" dirty="0" err="1"/>
              <a:t>Apto</a:t>
            </a:r>
            <a:r>
              <a:rPr lang="en-US" i="1" dirty="0"/>
              <a:t>. </a:t>
            </a:r>
            <a:r>
              <a:rPr lang="en-US" i="1" u="sng" dirty="0"/>
              <a:t>209</a:t>
            </a:r>
            <a:endParaRPr lang="en-US" u="sng" dirty="0"/>
          </a:p>
          <a:p>
            <a:r>
              <a:rPr lang="en-US" dirty="0" err="1" smtClean="0"/>
              <a:t>Avenida</a:t>
            </a:r>
            <a:r>
              <a:rPr lang="en-US" dirty="0" smtClean="0"/>
              <a:t>-</a:t>
            </a:r>
            <a:r>
              <a:rPr lang="en-US" i="1" dirty="0" smtClean="0"/>
              <a:t>Avenue</a:t>
            </a:r>
            <a:endParaRPr lang="en-US" dirty="0" smtClean="0"/>
          </a:p>
          <a:p>
            <a:r>
              <a:rPr lang="en-US" dirty="0" smtClean="0"/>
              <a:t>Camino-</a:t>
            </a:r>
            <a:r>
              <a:rPr lang="en-US" i="1" dirty="0" smtClean="0"/>
              <a:t>drive</a:t>
            </a:r>
            <a:endParaRPr lang="en-US" dirty="0" smtClean="0"/>
          </a:p>
          <a:p>
            <a:r>
              <a:rPr lang="en-US" dirty="0" err="1" smtClean="0"/>
              <a:t>Bulevar</a:t>
            </a:r>
            <a:r>
              <a:rPr lang="en-US" dirty="0" smtClean="0"/>
              <a:t>-</a:t>
            </a:r>
            <a:r>
              <a:rPr lang="en-US" i="1" dirty="0" smtClean="0"/>
              <a:t>Boulevard</a:t>
            </a:r>
            <a:endParaRPr lang="en-US" dirty="0" smtClean="0"/>
          </a:p>
          <a:p>
            <a:r>
              <a:rPr lang="en-US" dirty="0" err="1" smtClean="0"/>
              <a:t>Senda</a:t>
            </a:r>
            <a:r>
              <a:rPr lang="en-US" dirty="0" smtClean="0"/>
              <a:t>-</a:t>
            </a:r>
            <a:r>
              <a:rPr lang="en-US" i="1" dirty="0" smtClean="0"/>
              <a:t>road</a:t>
            </a:r>
            <a:endParaRPr lang="en-US" dirty="0"/>
          </a:p>
          <a:p>
            <a:endParaRPr lang="en-US" dirty="0" smtClean="0"/>
          </a:p>
          <a:p>
            <a:pPr marL="457200" lvl="1" indent="0">
              <a:buNone/>
            </a:pPr>
            <a:r>
              <a:rPr lang="en-US" i="1" dirty="0" smtClean="0"/>
              <a:t> 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683097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76200"/>
            <a:ext cx="7772400" cy="1143000"/>
          </a:xfrm>
        </p:spPr>
        <p:txBody>
          <a:bodyPr/>
          <a:lstStyle/>
          <a:p>
            <a:r>
              <a:rPr lang="en-US" altLang="en-US" b="1" dirty="0" err="1" smtClean="0">
                <a:solidFill>
                  <a:srgbClr val="FF0066"/>
                </a:solidFill>
              </a:rPr>
              <a:t>Pracitca</a:t>
            </a:r>
            <a:endParaRPr lang="en-US" altLang="en-US" b="1" dirty="0">
              <a:solidFill>
                <a:srgbClr val="FF0066"/>
              </a:solidFill>
            </a:endParaRP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914400"/>
            <a:ext cx="8305800" cy="5562600"/>
          </a:xfrm>
        </p:spPr>
        <p:txBody>
          <a:bodyPr/>
          <a:lstStyle/>
          <a:p>
            <a:pPr marL="609600" indent="-609600">
              <a:lnSpc>
                <a:spcPct val="80000"/>
              </a:lnSpc>
            </a:pPr>
            <a:r>
              <a:rPr lang="es-ES_tradnl" altLang="en-US" sz="2800" u="sng" dirty="0" smtClean="0"/>
              <a:t>Copia y responde</a:t>
            </a:r>
            <a:endParaRPr lang="es-ES_tradnl" altLang="en-US" sz="2800" u="sng" dirty="0"/>
          </a:p>
          <a:p>
            <a:pPr marL="609600" indent="-609600">
              <a:lnSpc>
                <a:spcPct val="80000"/>
              </a:lnSpc>
              <a:buFontTx/>
              <a:buAutoNum type="arabicPeriod"/>
            </a:pPr>
            <a:r>
              <a:rPr lang="es-ES_tradnl" altLang="en-US" sz="2800" dirty="0">
                <a:cs typeface="Times New Roman" pitchFamily="18" charset="0"/>
              </a:rPr>
              <a:t>¿Qué comes para el desayuno?</a:t>
            </a:r>
          </a:p>
          <a:p>
            <a:pPr marL="609600" indent="-609600">
              <a:lnSpc>
                <a:spcPct val="80000"/>
              </a:lnSpc>
              <a:buFontTx/>
              <a:buAutoNum type="arabicPeriod"/>
            </a:pPr>
            <a:endParaRPr lang="es-ES_tradnl" altLang="en-US" sz="2800" dirty="0">
              <a:cs typeface="Times New Roman" pitchFamily="18" charset="0"/>
            </a:endParaRPr>
          </a:p>
          <a:p>
            <a:pPr marL="609600" indent="-609600">
              <a:lnSpc>
                <a:spcPct val="80000"/>
              </a:lnSpc>
              <a:buFontTx/>
              <a:buAutoNum type="arabicPeriod"/>
            </a:pPr>
            <a:r>
              <a:rPr lang="es-ES_tradnl" altLang="en-US" sz="2800" dirty="0">
                <a:cs typeface="Times New Roman" pitchFamily="18" charset="0"/>
              </a:rPr>
              <a:t>¿Qué bebes para el desayuno?</a:t>
            </a:r>
          </a:p>
          <a:p>
            <a:pPr marL="609600" indent="-609600">
              <a:lnSpc>
                <a:spcPct val="80000"/>
              </a:lnSpc>
              <a:buFontTx/>
              <a:buAutoNum type="arabicPeriod"/>
            </a:pPr>
            <a:endParaRPr lang="es-ES_tradnl" altLang="en-US" sz="2800" dirty="0">
              <a:cs typeface="Times New Roman" pitchFamily="18" charset="0"/>
            </a:endParaRPr>
          </a:p>
          <a:p>
            <a:pPr marL="609600" indent="-609600">
              <a:lnSpc>
                <a:spcPct val="80000"/>
              </a:lnSpc>
              <a:buFontTx/>
              <a:buAutoNum type="arabicPeriod"/>
            </a:pPr>
            <a:r>
              <a:rPr lang="es-ES_tradnl" altLang="en-US" sz="2800" dirty="0">
                <a:cs typeface="Times New Roman" pitchFamily="18" charset="0"/>
              </a:rPr>
              <a:t>Cuando tienes sed, ¿bebes agua caliente o agua fría?</a:t>
            </a:r>
          </a:p>
          <a:p>
            <a:pPr marL="609600" indent="-609600">
              <a:lnSpc>
                <a:spcPct val="80000"/>
              </a:lnSpc>
              <a:buFontTx/>
              <a:buAutoNum type="arabicPeriod"/>
            </a:pPr>
            <a:endParaRPr lang="es-ES_tradnl" altLang="en-US" sz="2800" dirty="0">
              <a:cs typeface="Times New Roman" pitchFamily="18" charset="0"/>
            </a:endParaRPr>
          </a:p>
          <a:p>
            <a:pPr marL="609600" indent="-609600">
              <a:lnSpc>
                <a:spcPct val="80000"/>
              </a:lnSpc>
              <a:buFontTx/>
              <a:buAutoNum type="arabicPeriod"/>
            </a:pPr>
            <a:r>
              <a:rPr lang="es-ES_tradnl" altLang="en-US" sz="2800" dirty="0">
                <a:cs typeface="Times New Roman" pitchFamily="18" charset="0"/>
              </a:rPr>
              <a:t>¿Lees mucho?</a:t>
            </a:r>
          </a:p>
          <a:p>
            <a:pPr marL="609600" indent="-609600">
              <a:lnSpc>
                <a:spcPct val="80000"/>
              </a:lnSpc>
              <a:buFontTx/>
              <a:buAutoNum type="arabicPeriod"/>
            </a:pPr>
            <a:r>
              <a:rPr lang="es-ES_tradnl" altLang="en-US" sz="2800" dirty="0">
                <a:cs typeface="Times New Roman" pitchFamily="18" charset="0"/>
              </a:rPr>
              <a:t>¿Recibes muchos correos electrónicos?</a:t>
            </a:r>
          </a:p>
          <a:p>
            <a:pPr marL="609600" indent="-609600">
              <a:lnSpc>
                <a:spcPct val="80000"/>
              </a:lnSpc>
              <a:buFontTx/>
              <a:buAutoNum type="arabicPeriod"/>
            </a:pPr>
            <a:endParaRPr lang="es-ES_tradnl" altLang="en-US" sz="2800" dirty="0">
              <a:cs typeface="Times New Roman" pitchFamily="18" charset="0"/>
            </a:endParaRPr>
          </a:p>
          <a:p>
            <a:pPr marL="609600" indent="-609600">
              <a:lnSpc>
                <a:spcPct val="80000"/>
              </a:lnSpc>
              <a:buFontTx/>
              <a:buAutoNum type="arabicPeriod"/>
            </a:pPr>
            <a:r>
              <a:rPr lang="es-ES_tradnl" altLang="en-US" sz="2800" dirty="0">
                <a:cs typeface="Times New Roman" pitchFamily="18" charset="0"/>
              </a:rPr>
              <a:t>¿A qué escuela asistes?</a:t>
            </a:r>
          </a:p>
          <a:p>
            <a:pPr marL="609600" indent="-609600">
              <a:lnSpc>
                <a:spcPct val="80000"/>
              </a:lnSpc>
              <a:buFontTx/>
              <a:buAutoNum type="arabicPeriod"/>
            </a:pPr>
            <a:endParaRPr lang="es-ES_tradnl" altLang="en-US" sz="2800" dirty="0">
              <a:cs typeface="Times New Roman" pitchFamily="18" charset="0"/>
            </a:endParaRPr>
          </a:p>
          <a:p>
            <a:pPr marL="609600" indent="-609600">
              <a:lnSpc>
                <a:spcPct val="80000"/>
              </a:lnSpc>
              <a:buFontTx/>
              <a:buAutoNum type="arabicPeriod"/>
            </a:pPr>
            <a:r>
              <a:rPr lang="es-ES_tradnl" altLang="en-US" sz="2800" dirty="0">
                <a:cs typeface="Times New Roman" pitchFamily="18" charset="0"/>
              </a:rPr>
              <a:t>¿Qué  aprendes en la escuela?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066800"/>
            <a:ext cx="8305800" cy="5410200"/>
          </a:xfrm>
        </p:spPr>
        <p:txBody>
          <a:bodyPr/>
          <a:lstStyle/>
          <a:p>
            <a:pPr>
              <a:lnSpc>
                <a:spcPct val="90000"/>
              </a:lnSpc>
            </a:pPr>
            <a:endParaRPr lang="en-US" altLang="en-US" dirty="0"/>
          </a:p>
          <a:p>
            <a:pPr>
              <a:lnSpc>
                <a:spcPct val="90000"/>
              </a:lnSpc>
            </a:pPr>
            <a:endParaRPr lang="en-US" altLang="en-US" dirty="0"/>
          </a:p>
          <a:p>
            <a:pPr>
              <a:lnSpc>
                <a:spcPct val="90000"/>
              </a:lnSpc>
            </a:pPr>
            <a:endParaRPr lang="en-US" altLang="en-US" dirty="0"/>
          </a:p>
          <a:p>
            <a:pPr>
              <a:lnSpc>
                <a:spcPct val="90000"/>
              </a:lnSpc>
            </a:pPr>
            <a:r>
              <a:rPr lang="en-US" altLang="en-US" dirty="0" err="1" smtClean="0"/>
              <a:t>Completa</a:t>
            </a:r>
            <a:r>
              <a:rPr lang="en-US" altLang="en-US" dirty="0" smtClean="0"/>
              <a:t> la </a:t>
            </a:r>
            <a:r>
              <a:rPr lang="en-US" altLang="en-US" dirty="0" err="1" smtClean="0"/>
              <a:t>hoja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distribuida</a:t>
            </a:r>
            <a:r>
              <a:rPr lang="en-US" altLang="en-US" dirty="0" smtClean="0"/>
              <a:t> (p</a:t>
            </a:r>
            <a:r>
              <a:rPr lang="en-US" altLang="en-US" dirty="0"/>
              <a:t>. </a:t>
            </a:r>
            <a:r>
              <a:rPr lang="en-US" altLang="en-US" dirty="0" smtClean="0"/>
              <a:t>4.9)</a:t>
            </a:r>
            <a:endParaRPr lang="en-US" altLang="en-US" dirty="0"/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en-US" dirty="0"/>
              <a:t>          VOCABULARY QUIZ </a:t>
            </a:r>
            <a:r>
              <a:rPr lang="en-US" altLang="en-US" dirty="0" smtClean="0"/>
              <a:t>on </a:t>
            </a:r>
            <a:r>
              <a:rPr lang="en-US" altLang="en-US" dirty="0" smtClean="0"/>
              <a:t>TOMORROW</a:t>
            </a:r>
            <a:r>
              <a:rPr lang="en-US" altLang="en-US" dirty="0" smtClean="0"/>
              <a:t>!</a:t>
            </a:r>
            <a:endParaRPr lang="en-US" altLang="en-US" dirty="0"/>
          </a:p>
          <a:p>
            <a:pPr>
              <a:lnSpc>
                <a:spcPct val="90000"/>
              </a:lnSpc>
            </a:pPr>
            <a:endParaRPr lang="en-US" altLang="en-US" dirty="0"/>
          </a:p>
          <a:p>
            <a:pPr>
              <a:lnSpc>
                <a:spcPct val="90000"/>
              </a:lnSpc>
            </a:pPr>
            <a:endParaRPr lang="en-US" altLang="en-US" dirty="0"/>
          </a:p>
        </p:txBody>
      </p:sp>
      <p:sp>
        <p:nvSpPr>
          <p:cNvPr id="13316" name="Rectangle 4"/>
          <p:cNvSpPr>
            <a:spLocks noChangeArrowheads="1"/>
          </p:cNvSpPr>
          <p:nvPr/>
        </p:nvSpPr>
        <p:spPr bwMode="auto">
          <a:xfrm>
            <a:off x="609600" y="8382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Times New Roman" pitchFamily="18" charset="0"/>
              </a:defRPr>
            </a:lvl1pPr>
            <a:lvl2pPr algn="ctr">
              <a:defRPr sz="4400">
                <a:solidFill>
                  <a:schemeClr val="tx2"/>
                </a:solidFill>
                <a:latin typeface="Times New Roman" pitchFamily="18" charset="0"/>
              </a:defRPr>
            </a:lvl2pPr>
            <a:lvl3pPr algn="ctr">
              <a:defRPr sz="4400">
                <a:solidFill>
                  <a:schemeClr val="tx2"/>
                </a:solidFill>
                <a:latin typeface="Times New Roman" pitchFamily="18" charset="0"/>
              </a:defRPr>
            </a:lvl3pPr>
            <a:lvl4pPr algn="ctr">
              <a:defRPr sz="4400">
                <a:solidFill>
                  <a:schemeClr val="tx2"/>
                </a:solidFill>
                <a:latin typeface="Times New Roman" pitchFamily="18" charset="0"/>
              </a:defRPr>
            </a:lvl4pPr>
            <a:lvl5pPr algn="ctr">
              <a:defRPr sz="44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r>
              <a:rPr lang="en-US" altLang="en-US" b="1" dirty="0" err="1">
                <a:solidFill>
                  <a:srgbClr val="FF0066"/>
                </a:solidFill>
              </a:rPr>
              <a:t>Tarea</a:t>
            </a:r>
            <a:r>
              <a:rPr lang="en-US" altLang="en-US" b="1" dirty="0">
                <a:solidFill>
                  <a:srgbClr val="FF0066"/>
                </a:solidFill>
              </a:rPr>
              <a:t> # </a:t>
            </a:r>
            <a:r>
              <a:rPr lang="en-US" altLang="en-US" b="1" dirty="0" smtClean="0">
                <a:solidFill>
                  <a:srgbClr val="FF0066"/>
                </a:solidFill>
              </a:rPr>
              <a:t>72</a:t>
            </a:r>
            <a:endParaRPr lang="en-US" altLang="en-US" b="1" dirty="0">
              <a:solidFill>
                <a:srgbClr val="FF006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Art Class">
  <a:themeElements>
    <a:clrScheme name="Art Class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Art Class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Art Class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rt Class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rt Class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rt Class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rt Class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rt Class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rt Class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Art Class</Template>
  <TotalTime>244</TotalTime>
  <Words>128</Words>
  <Application>Microsoft Office PowerPoint</Application>
  <PresentationFormat>On-screen Show (4:3)</PresentationFormat>
  <Paragraphs>46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Art Class</vt:lpstr>
      <vt:lpstr>Me llamo ________ Clase 701 La fecha es el 28 de abril del 2014</vt:lpstr>
      <vt:lpstr>Direccion</vt:lpstr>
      <vt:lpstr>Pracitca</vt:lpstr>
      <vt:lpstr>PowerPoint Presentation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 Clase 8IM La fecha es el 14 de marzo del 2011</dc:title>
  <dc:creator>Helen Zumaeta</dc:creator>
  <cp:lastModifiedBy>Helen Zumaeta</cp:lastModifiedBy>
  <cp:revision>17</cp:revision>
  <cp:lastPrinted>2014-03-25T18:30:19Z</cp:lastPrinted>
  <dcterms:created xsi:type="dcterms:W3CDTF">2011-03-13T23:32:11Z</dcterms:created>
  <dcterms:modified xsi:type="dcterms:W3CDTF">2014-04-28T15:16:45Z</dcterms:modified>
</cp:coreProperties>
</file>